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350" r:id="rId3"/>
    <p:sldId id="351" r:id="rId4"/>
    <p:sldId id="352" r:id="rId5"/>
    <p:sldId id="353" r:id="rId6"/>
    <p:sldId id="354" r:id="rId7"/>
    <p:sldId id="355" r:id="rId8"/>
    <p:sldId id="356" r:id="rId9"/>
    <p:sldId id="357" r:id="rId10"/>
    <p:sldId id="358" r:id="rId11"/>
    <p:sldId id="359" r:id="rId12"/>
    <p:sldId id="360" r:id="rId13"/>
    <p:sldId id="361" r:id="rId14"/>
    <p:sldId id="362" r:id="rId15"/>
    <p:sldId id="363" r:id="rId16"/>
    <p:sldId id="364" r:id="rId17"/>
    <p:sldId id="365" r:id="rId18"/>
    <p:sldId id="366" r:id="rId19"/>
    <p:sldId id="367" r:id="rId20"/>
    <p:sldId id="368" r:id="rId21"/>
    <p:sldId id="369" r:id="rId22"/>
    <p:sldId id="370" r:id="rId23"/>
  </p:sldIdLst>
  <p:sldSz cx="12192000" cy="6858000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E265"/>
    <a:srgbClr val="2EB3FF"/>
    <a:srgbClr val="AD0C1C"/>
    <a:srgbClr val="35B72A"/>
    <a:srgbClr val="FEAD3E"/>
    <a:srgbClr val="AA4D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51" d="100"/>
          <a:sy n="51" d="100"/>
        </p:scale>
        <p:origin x="1476" y="4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9" Type="http://schemas.openxmlformats.org/officeDocument/2006/relationships/tags" Target="tags/tag1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handoutMaster" Target="handoutMasters/handoutMaster1.xml"/><Relationship Id="rId24" Type="http://schemas.openxmlformats.org/officeDocument/2006/relationships/notesMaster" Target="notesMasters/notesMaster1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6A0D4-8525-4FFF-B32F-E83482407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864E1-5684-49CE-8BF9-45ADD79415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6A0D4-8525-4FFF-B32F-E83482407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864E1-5684-49CE-8BF9-45ADD79415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6A0D4-8525-4FFF-B32F-E83482407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864E1-5684-49CE-8BF9-45ADD79415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6A0D4-8525-4FFF-B32F-E83482407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864E1-5684-49CE-8BF9-45ADD79415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6A0D4-8525-4FFF-B32F-E83482407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864E1-5684-49CE-8BF9-45ADD79415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6A0D4-8525-4FFF-B32F-E83482407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864E1-5684-49CE-8BF9-45ADD79415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6A0D4-8525-4FFF-B32F-E83482407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864E1-5684-49CE-8BF9-45ADD79415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6A0D4-8525-4FFF-B32F-E83482407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864E1-5684-49CE-8BF9-45ADD79415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6A0D4-8525-4FFF-B32F-E83482407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864E1-5684-49CE-8BF9-45ADD79415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6A0D4-8525-4FFF-B32F-E83482407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864E1-5684-49CE-8BF9-45ADD79415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6A0D4-8525-4FFF-B32F-E83482407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864E1-5684-49CE-8BF9-45ADD79415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2.png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0"/>
            <a:ext cx="6534150" cy="6858000"/>
          </a:xfrm>
          <a:prstGeom prst="rect">
            <a:avLst/>
          </a:prstGeom>
          <a:solidFill>
            <a:srgbClr val="AD0C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dirty="0"/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B6A0D4-8525-4FFF-B32F-E8348240786C}" type="datetimeFigureOut">
              <a:rPr lang="zh-CN" altLang="en-US" smtClean="0"/>
            </a:fld>
            <a:endParaRPr lang="zh-CN" altLang="en-US"/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6534150" y="6604635"/>
            <a:ext cx="5234305" cy="2032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 userDrawn="1"/>
        </p:nvCxnSpPr>
        <p:spPr>
          <a:xfrm flipV="1">
            <a:off x="440690" y="6566535"/>
            <a:ext cx="6103620" cy="2032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 userDrawn="1"/>
        </p:nvCxnSpPr>
        <p:spPr>
          <a:xfrm>
            <a:off x="459740" y="1593215"/>
            <a:ext cx="4505960" cy="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 userDrawn="1"/>
        </p:nvCxnSpPr>
        <p:spPr>
          <a:xfrm>
            <a:off x="8034020" y="1584325"/>
            <a:ext cx="3744595" cy="1397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 userDrawn="1"/>
        </p:nvCxnSpPr>
        <p:spPr>
          <a:xfrm flipH="1">
            <a:off x="424180" y="1553210"/>
            <a:ext cx="31115" cy="5064125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 userDrawn="1"/>
        </p:nvCxnSpPr>
        <p:spPr>
          <a:xfrm>
            <a:off x="11768455" y="1567815"/>
            <a:ext cx="0" cy="505714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5864E1-5684-49CE-8BF9-45ADD794153A}" type="slidenum">
              <a:rPr lang="zh-CN" altLang="en-US" smtClean="0"/>
            </a:fld>
            <a:endParaRPr lang="zh-CN" altLang="en-US"/>
          </a:p>
        </p:txBody>
      </p:sp>
      <p:pic>
        <p:nvPicPr>
          <p:cNvPr id="14" name="图片 13" descr="金英杰标志-竖式2"/>
          <p:cNvPicPr>
            <a:picLocks noChangeAspect="1"/>
          </p:cNvPicPr>
          <p:nvPr userDrawn="1"/>
        </p:nvPicPr>
        <p:blipFill>
          <a:blip r:embed="rId12">
            <a:alphaModFix amt="20000"/>
          </a:blip>
          <a:stretch>
            <a:fillRect/>
          </a:stretch>
        </p:blipFill>
        <p:spPr>
          <a:xfrm>
            <a:off x="2901950" y="0"/>
            <a:ext cx="7501890" cy="6858000"/>
          </a:xfrm>
          <a:prstGeom prst="rect">
            <a:avLst/>
          </a:prstGeom>
        </p:spPr>
      </p:pic>
      <p:pic>
        <p:nvPicPr>
          <p:cNvPr id="15" name="图片 14" descr="lQLPDhrKOuvkdRLNAoTNCvSwmcKLZvoePewBeJOh_QBPAA_2804_644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8153400" y="-132080"/>
            <a:ext cx="3877945" cy="890905"/>
          </a:xfrm>
          <a:prstGeom prst="rect">
            <a:avLst/>
          </a:prstGeom>
        </p:spPr>
      </p:pic>
      <p:sp>
        <p:nvSpPr>
          <p:cNvPr id="16" name="燕尾形箭头 15"/>
          <p:cNvSpPr/>
          <p:nvPr userDrawn="1"/>
        </p:nvSpPr>
        <p:spPr>
          <a:xfrm>
            <a:off x="0" y="267335"/>
            <a:ext cx="461645" cy="433705"/>
          </a:xfrm>
          <a:prstGeom prst="notchedRightArrow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8.png"/><Relationship Id="rId1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0.png"/><Relationship Id="rId1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2.png"/><Relationship Id="rId1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4.png"/><Relationship Id="rId1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6.png"/><Relationship Id="rId1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8.png"/><Relationship Id="rId1" Type="http://schemas.openxmlformats.org/officeDocument/2006/relationships/image" Target="../media/image3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0.png"/><Relationship Id="rId1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2.png"/><Relationship Id="rId1" Type="http://schemas.openxmlformats.org/officeDocument/2006/relationships/image" Target="../media/image4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4.png"/><Relationship Id="rId1" Type="http://schemas.openxmlformats.org/officeDocument/2006/relationships/image" Target="../media/image4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文本框 37"/>
          <p:cNvSpPr txBox="1"/>
          <p:nvPr/>
        </p:nvSpPr>
        <p:spPr>
          <a:xfrm>
            <a:off x="1734820" y="2132965"/>
            <a:ext cx="287528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【瘢痕灸】</a:t>
            </a:r>
            <a:endParaRPr lang="en-US" altLang="zh-CN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0" name="直接连接符 29"/>
          <p:cNvCxnSpPr/>
          <p:nvPr/>
        </p:nvCxnSpPr>
        <p:spPr>
          <a:xfrm flipV="1">
            <a:off x="437515" y="6598285"/>
            <a:ext cx="6103620" cy="2032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6534150" y="6604635"/>
            <a:ext cx="5234305" cy="2032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456565" y="1624965"/>
            <a:ext cx="4505960" cy="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8030845" y="1616075"/>
            <a:ext cx="3744595" cy="1397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6534150" y="0"/>
            <a:ext cx="565785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5" name="直接连接符 34"/>
          <p:cNvCxnSpPr/>
          <p:nvPr/>
        </p:nvCxnSpPr>
        <p:spPr>
          <a:xfrm flipH="1">
            <a:off x="421005" y="1584960"/>
            <a:ext cx="31115" cy="5064125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11765280" y="1599565"/>
            <a:ext cx="0" cy="505714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8030845" y="2132965"/>
            <a:ext cx="32391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【胸部叩诊】</a:t>
            </a:r>
            <a:endParaRPr lang="en-US" altLang="zh-CN" sz="3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542030" y="631190"/>
            <a:ext cx="602869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【每日30分钟，</a:t>
            </a:r>
            <a:r>
              <a:rPr sz="3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学会两个操作】</a:t>
            </a:r>
            <a:endParaRPr lang="en-US" altLang="zh-CN" sz="32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 descr="1-3-2-2-1瘢痕灸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50010" y="2716530"/>
            <a:ext cx="3260090" cy="3260090"/>
          </a:xfrm>
          <a:prstGeom prst="rect">
            <a:avLst/>
          </a:prstGeom>
        </p:spPr>
      </p:pic>
      <p:pic>
        <p:nvPicPr>
          <p:cNvPr id="7" name="图片 6" descr="1-4-1-9-5胸部叩诊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81290" y="2764790"/>
            <a:ext cx="3163570" cy="316357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20925" y="188564"/>
            <a:ext cx="2214880" cy="58356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p>
            <a:pPr algn="l"/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第一天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打卡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文本框 37"/>
          <p:cNvSpPr txBox="1"/>
          <p:nvPr/>
        </p:nvSpPr>
        <p:spPr>
          <a:xfrm>
            <a:off x="1734820" y="2132965"/>
            <a:ext cx="287528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【皮肤针法】</a:t>
            </a:r>
            <a:endParaRPr lang="en-US" altLang="zh-CN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0" name="直接连接符 29"/>
          <p:cNvCxnSpPr/>
          <p:nvPr/>
        </p:nvCxnSpPr>
        <p:spPr>
          <a:xfrm flipV="1">
            <a:off x="437515" y="6598285"/>
            <a:ext cx="6103620" cy="2032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6534150" y="6604635"/>
            <a:ext cx="5234305" cy="2032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456565" y="1624965"/>
            <a:ext cx="4505960" cy="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8030845" y="1616075"/>
            <a:ext cx="3744595" cy="1397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6534150" y="0"/>
            <a:ext cx="565785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5" name="直接连接符 34"/>
          <p:cNvCxnSpPr/>
          <p:nvPr/>
        </p:nvCxnSpPr>
        <p:spPr>
          <a:xfrm flipH="1">
            <a:off x="421005" y="1584960"/>
            <a:ext cx="31115" cy="5064125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11765280" y="1599565"/>
            <a:ext cx="0" cy="505714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8030845" y="2132965"/>
            <a:ext cx="32391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【脾脏触诊】</a:t>
            </a:r>
            <a:endParaRPr lang="en-US" altLang="zh-CN" sz="3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542030" y="631190"/>
            <a:ext cx="602869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【每日30分钟，</a:t>
            </a:r>
            <a:r>
              <a:rPr sz="3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学会两个操作】</a:t>
            </a:r>
            <a:endParaRPr lang="en-US" altLang="zh-CN" sz="32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 descr="1-3-2-3-2皮肤针法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09700" y="2790825"/>
            <a:ext cx="3278505" cy="3278505"/>
          </a:xfrm>
          <a:prstGeom prst="rect">
            <a:avLst/>
          </a:prstGeom>
        </p:spPr>
      </p:pic>
      <p:pic>
        <p:nvPicPr>
          <p:cNvPr id="7" name="图片 6" descr="1-4-1-12-5脾脏触诊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89850" y="2891155"/>
            <a:ext cx="3077210" cy="307721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20925" y="188564"/>
            <a:ext cx="2214880" cy="58356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p>
            <a:pPr algn="l"/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第十天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打卡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文本框 37"/>
          <p:cNvSpPr txBox="1"/>
          <p:nvPr/>
        </p:nvSpPr>
        <p:spPr>
          <a:xfrm>
            <a:off x="985520" y="2132965"/>
            <a:ext cx="434975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【针灸异常情况的处理】</a:t>
            </a:r>
            <a:endParaRPr lang="en-US" altLang="zh-CN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0" name="直接连接符 29"/>
          <p:cNvCxnSpPr/>
          <p:nvPr/>
        </p:nvCxnSpPr>
        <p:spPr>
          <a:xfrm flipV="1">
            <a:off x="437515" y="6598285"/>
            <a:ext cx="6103620" cy="2032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6534150" y="6604635"/>
            <a:ext cx="5234305" cy="2032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456565" y="1624965"/>
            <a:ext cx="4505960" cy="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8030845" y="1616075"/>
            <a:ext cx="3744595" cy="1397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6534150" y="0"/>
            <a:ext cx="565785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5" name="直接连接符 34"/>
          <p:cNvCxnSpPr/>
          <p:nvPr/>
        </p:nvCxnSpPr>
        <p:spPr>
          <a:xfrm flipH="1">
            <a:off x="421005" y="1584960"/>
            <a:ext cx="31115" cy="5064125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11765280" y="1599565"/>
            <a:ext cx="0" cy="505714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8030845" y="2132965"/>
            <a:ext cx="32391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【墨菲征检查】</a:t>
            </a:r>
            <a:endParaRPr lang="en-US" altLang="zh-CN" sz="3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542030" y="631190"/>
            <a:ext cx="602869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【每日30分钟，</a:t>
            </a:r>
            <a:r>
              <a:rPr sz="3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学会两个操作】</a:t>
            </a:r>
            <a:endParaRPr lang="en-US" altLang="zh-CN" sz="32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 descr="1-3-2-4针灸异常情况的处理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93545" y="2848610"/>
            <a:ext cx="3147695" cy="3147695"/>
          </a:xfrm>
          <a:prstGeom prst="rect">
            <a:avLst/>
          </a:prstGeom>
        </p:spPr>
      </p:pic>
      <p:pic>
        <p:nvPicPr>
          <p:cNvPr id="7" name="图片 6" descr="1-4-1-12-6墨菲征检查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50200" y="2848610"/>
            <a:ext cx="3075940" cy="307594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20925" y="188564"/>
            <a:ext cx="2621280" cy="58356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p>
            <a:pPr algn="l"/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第十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一天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打卡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文本框 37"/>
          <p:cNvSpPr txBox="1"/>
          <p:nvPr/>
        </p:nvSpPr>
        <p:spPr>
          <a:xfrm>
            <a:off x="1734820" y="2132965"/>
            <a:ext cx="287528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【走罐法】</a:t>
            </a:r>
            <a:endParaRPr lang="en-US" altLang="zh-CN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0" name="直接连接符 29"/>
          <p:cNvCxnSpPr/>
          <p:nvPr/>
        </p:nvCxnSpPr>
        <p:spPr>
          <a:xfrm flipV="1">
            <a:off x="437515" y="6598285"/>
            <a:ext cx="6103620" cy="2032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6534150" y="6604635"/>
            <a:ext cx="5234305" cy="2032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456565" y="1624965"/>
            <a:ext cx="4505960" cy="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8030845" y="1616075"/>
            <a:ext cx="3744595" cy="1397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6534150" y="0"/>
            <a:ext cx="565785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5" name="直接连接符 34"/>
          <p:cNvCxnSpPr/>
          <p:nvPr/>
        </p:nvCxnSpPr>
        <p:spPr>
          <a:xfrm flipH="1">
            <a:off x="421005" y="1584960"/>
            <a:ext cx="31115" cy="5064125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11765280" y="1599565"/>
            <a:ext cx="0" cy="505714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8030845" y="2132965"/>
            <a:ext cx="32391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【液波震颤】</a:t>
            </a:r>
            <a:endParaRPr lang="en-US" altLang="zh-CN" sz="3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542030" y="631190"/>
            <a:ext cx="602869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【每日30分钟，</a:t>
            </a:r>
            <a:r>
              <a:rPr sz="3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学会两个操作】</a:t>
            </a:r>
            <a:endParaRPr lang="en-US" altLang="zh-CN" sz="32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 descr="1-3-3-1走罐法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85240" y="2809240"/>
            <a:ext cx="3238500" cy="3238500"/>
          </a:xfrm>
          <a:prstGeom prst="rect">
            <a:avLst/>
          </a:prstGeom>
        </p:spPr>
      </p:pic>
      <p:pic>
        <p:nvPicPr>
          <p:cNvPr id="7" name="图片 6" descr="1-4-1-12-7液波震颤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02880" y="2824480"/>
            <a:ext cx="3223260" cy="322326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20925" y="188564"/>
            <a:ext cx="2621280" cy="58356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p>
            <a:pPr algn="l"/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第十二天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打卡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文本框 37"/>
          <p:cNvSpPr txBox="1"/>
          <p:nvPr/>
        </p:nvSpPr>
        <p:spPr>
          <a:xfrm>
            <a:off x="1734820" y="2132965"/>
            <a:ext cx="287528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【闪罐法】</a:t>
            </a:r>
            <a:endParaRPr lang="en-US" altLang="zh-CN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0" name="直接连接符 29"/>
          <p:cNvCxnSpPr/>
          <p:nvPr/>
        </p:nvCxnSpPr>
        <p:spPr>
          <a:xfrm flipV="1">
            <a:off x="437515" y="6598285"/>
            <a:ext cx="6103620" cy="2032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6534150" y="6604635"/>
            <a:ext cx="5234305" cy="2032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456565" y="1624965"/>
            <a:ext cx="4505960" cy="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8030845" y="1616075"/>
            <a:ext cx="3744595" cy="1397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6534150" y="0"/>
            <a:ext cx="565785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5" name="直接连接符 34"/>
          <p:cNvCxnSpPr/>
          <p:nvPr/>
        </p:nvCxnSpPr>
        <p:spPr>
          <a:xfrm flipH="1">
            <a:off x="421005" y="1584960"/>
            <a:ext cx="31115" cy="5064125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11765280" y="1599565"/>
            <a:ext cx="0" cy="505714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8030845" y="2132965"/>
            <a:ext cx="32391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【肝浊音界叩诊】</a:t>
            </a:r>
            <a:endParaRPr lang="en-US" altLang="zh-CN" sz="3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542030" y="631190"/>
            <a:ext cx="602869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【每日30分钟，</a:t>
            </a:r>
            <a:r>
              <a:rPr sz="3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学会两个操作】</a:t>
            </a:r>
            <a:endParaRPr lang="en-US" altLang="zh-CN" sz="32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 descr="1-3-3-2闪罐法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65860" y="2800350"/>
            <a:ext cx="3260090" cy="3260090"/>
          </a:xfrm>
          <a:prstGeom prst="rect">
            <a:avLst/>
          </a:prstGeom>
        </p:spPr>
      </p:pic>
      <p:pic>
        <p:nvPicPr>
          <p:cNvPr id="7" name="图片 6" descr="1-4-1-12-8肝浊音界叩诊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0845" y="2870200"/>
            <a:ext cx="3190240" cy="319024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20925" y="188564"/>
            <a:ext cx="2621280" cy="58356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p>
            <a:pPr algn="l"/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第十三天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打卡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文本框 37"/>
          <p:cNvSpPr txBox="1"/>
          <p:nvPr/>
        </p:nvSpPr>
        <p:spPr>
          <a:xfrm>
            <a:off x="1734820" y="2132965"/>
            <a:ext cx="287528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【刺血拔罐法】</a:t>
            </a:r>
            <a:endParaRPr lang="en-US" altLang="zh-CN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0" name="直接连接符 29"/>
          <p:cNvCxnSpPr/>
          <p:nvPr/>
        </p:nvCxnSpPr>
        <p:spPr>
          <a:xfrm flipV="1">
            <a:off x="437515" y="6598285"/>
            <a:ext cx="6103620" cy="2032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6534150" y="6604635"/>
            <a:ext cx="5234305" cy="2032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456565" y="1624965"/>
            <a:ext cx="4505960" cy="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8030845" y="1616075"/>
            <a:ext cx="3744595" cy="1397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6534150" y="0"/>
            <a:ext cx="565785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5" name="直接连接符 34"/>
          <p:cNvCxnSpPr/>
          <p:nvPr/>
        </p:nvCxnSpPr>
        <p:spPr>
          <a:xfrm flipH="1">
            <a:off x="421005" y="1584960"/>
            <a:ext cx="31115" cy="5064125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11765280" y="1599565"/>
            <a:ext cx="0" cy="505714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7787005" y="2132965"/>
            <a:ext cx="32391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【肝上下径测量】</a:t>
            </a:r>
            <a:endParaRPr lang="en-US" altLang="zh-CN" sz="3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542030" y="631190"/>
            <a:ext cx="602869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【每日30分钟，</a:t>
            </a:r>
            <a:r>
              <a:rPr sz="3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学会两个操作】</a:t>
            </a:r>
            <a:endParaRPr lang="en-US" altLang="zh-CN" sz="32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 descr="1-3-3-3刺血拔罐法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50035" y="2790825"/>
            <a:ext cx="3244850" cy="3244850"/>
          </a:xfrm>
          <a:prstGeom prst="rect">
            <a:avLst/>
          </a:prstGeom>
        </p:spPr>
      </p:pic>
      <p:pic>
        <p:nvPicPr>
          <p:cNvPr id="7" name="图片 6" descr="1-4-1-12-9 肝上下径测量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3525" y="2796540"/>
            <a:ext cx="3239135" cy="323913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20925" y="188564"/>
            <a:ext cx="2621280" cy="58356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p>
            <a:pPr algn="l"/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第十四天打卡</a:t>
            </a:r>
            <a:endParaRPr lang="en-US" altLang="zh-CN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文本框 37"/>
          <p:cNvSpPr txBox="1"/>
          <p:nvPr/>
        </p:nvSpPr>
        <p:spPr>
          <a:xfrm>
            <a:off x="1734820" y="2132965"/>
            <a:ext cx="287528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【留针拔罐法】</a:t>
            </a:r>
            <a:endParaRPr lang="en-US" altLang="zh-CN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0" name="直接连接符 29"/>
          <p:cNvCxnSpPr/>
          <p:nvPr/>
        </p:nvCxnSpPr>
        <p:spPr>
          <a:xfrm flipV="1">
            <a:off x="437515" y="6598285"/>
            <a:ext cx="6103620" cy="2032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6534150" y="6604635"/>
            <a:ext cx="5234305" cy="2032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456565" y="1624965"/>
            <a:ext cx="4505960" cy="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8030845" y="1616075"/>
            <a:ext cx="3744595" cy="1397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6534150" y="0"/>
            <a:ext cx="565785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5" name="直接连接符 34"/>
          <p:cNvCxnSpPr/>
          <p:nvPr/>
        </p:nvCxnSpPr>
        <p:spPr>
          <a:xfrm flipH="1">
            <a:off x="421005" y="1584960"/>
            <a:ext cx="31115" cy="5064125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11765280" y="1599565"/>
            <a:ext cx="0" cy="505714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8030845" y="2132965"/>
            <a:ext cx="32391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【肾区叩击痛】</a:t>
            </a:r>
            <a:endParaRPr lang="en-US" altLang="zh-CN" sz="3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542030" y="631190"/>
            <a:ext cx="602869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【每日30分钟，</a:t>
            </a:r>
            <a:r>
              <a:rPr sz="3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学会两个操作】</a:t>
            </a:r>
            <a:endParaRPr lang="en-US" altLang="zh-CN" sz="32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 descr="1-3-3-4留针拔罐法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31315" y="2802890"/>
            <a:ext cx="3271520" cy="3271520"/>
          </a:xfrm>
          <a:prstGeom prst="rect">
            <a:avLst/>
          </a:prstGeom>
        </p:spPr>
      </p:pic>
      <p:pic>
        <p:nvPicPr>
          <p:cNvPr id="7" name="图片 6" descr="1-4-1-12-10 肾区叩击痛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9710" y="2778125"/>
            <a:ext cx="3321050" cy="332105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20925" y="188564"/>
            <a:ext cx="2621280" cy="58356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p>
            <a:pPr algn="l"/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第十五天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打卡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文本框 37"/>
          <p:cNvSpPr txBox="1"/>
          <p:nvPr/>
        </p:nvSpPr>
        <p:spPr>
          <a:xfrm>
            <a:off x="1734820" y="2132965"/>
            <a:ext cx="287528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【小鱼际㨰法】</a:t>
            </a:r>
            <a:endParaRPr lang="en-US" altLang="zh-CN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0" name="直接连接符 29"/>
          <p:cNvCxnSpPr/>
          <p:nvPr/>
        </p:nvCxnSpPr>
        <p:spPr>
          <a:xfrm flipV="1">
            <a:off x="437515" y="6598285"/>
            <a:ext cx="6103620" cy="2032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6534150" y="6604635"/>
            <a:ext cx="5234305" cy="2032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456565" y="1624965"/>
            <a:ext cx="4505960" cy="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8030845" y="1616075"/>
            <a:ext cx="3744595" cy="1397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6534150" y="0"/>
            <a:ext cx="565785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5" name="直接连接符 34"/>
          <p:cNvCxnSpPr/>
          <p:nvPr/>
        </p:nvCxnSpPr>
        <p:spPr>
          <a:xfrm flipH="1">
            <a:off x="421005" y="1584960"/>
            <a:ext cx="31115" cy="5064125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11765280" y="1599565"/>
            <a:ext cx="0" cy="505714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7270115" y="2132965"/>
            <a:ext cx="396494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【移动性浊音的检查】</a:t>
            </a:r>
            <a:endParaRPr lang="en-US" altLang="zh-CN" sz="3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542030" y="631190"/>
            <a:ext cx="602869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【每日30分钟，</a:t>
            </a:r>
            <a:r>
              <a:rPr sz="3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学会两个操作】</a:t>
            </a:r>
            <a:endParaRPr lang="en-US" altLang="zh-CN" sz="32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 descr="1-3-4-1小鱼际㨰法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99235" y="2799715"/>
            <a:ext cx="3346450" cy="3346450"/>
          </a:xfrm>
          <a:prstGeom prst="rect">
            <a:avLst/>
          </a:prstGeom>
        </p:spPr>
      </p:pic>
      <p:pic>
        <p:nvPicPr>
          <p:cNvPr id="7" name="图片 6" descr="1-4-1-12-12 移动性浊音的检查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45095" y="2832100"/>
            <a:ext cx="3281045" cy="328104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20925" y="188564"/>
            <a:ext cx="2621280" cy="58356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p>
            <a:pPr algn="l"/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第十六天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打卡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文本框 37"/>
          <p:cNvSpPr txBox="1"/>
          <p:nvPr/>
        </p:nvSpPr>
        <p:spPr>
          <a:xfrm>
            <a:off x="1734820" y="2132965"/>
            <a:ext cx="287528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【拳㨰法】</a:t>
            </a:r>
            <a:endParaRPr lang="en-US" altLang="zh-CN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0" name="直接连接符 29"/>
          <p:cNvCxnSpPr/>
          <p:nvPr/>
        </p:nvCxnSpPr>
        <p:spPr>
          <a:xfrm flipV="1">
            <a:off x="437515" y="6598285"/>
            <a:ext cx="6103620" cy="2032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6534150" y="6604635"/>
            <a:ext cx="5234305" cy="2032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456565" y="1624965"/>
            <a:ext cx="4505960" cy="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8030845" y="1616075"/>
            <a:ext cx="3744595" cy="1397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6534150" y="0"/>
            <a:ext cx="565785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5" name="直接连接符 34"/>
          <p:cNvCxnSpPr/>
          <p:nvPr/>
        </p:nvCxnSpPr>
        <p:spPr>
          <a:xfrm flipH="1">
            <a:off x="421005" y="1584960"/>
            <a:ext cx="31115" cy="5064125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11765280" y="1599565"/>
            <a:ext cx="0" cy="505714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8030845" y="2132965"/>
            <a:ext cx="32391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【肠鸣音听诊】</a:t>
            </a:r>
            <a:endParaRPr lang="en-US" altLang="zh-CN" sz="3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542030" y="631190"/>
            <a:ext cx="602869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【每日30分钟，</a:t>
            </a:r>
            <a:r>
              <a:rPr sz="3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学会两个操作】</a:t>
            </a:r>
            <a:endParaRPr lang="en-US" altLang="zh-CN" sz="32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 descr="1-3-4-2拳㨰法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65860" y="2716530"/>
            <a:ext cx="3517900" cy="3517900"/>
          </a:xfrm>
          <a:prstGeom prst="rect">
            <a:avLst/>
          </a:prstGeom>
        </p:spPr>
      </p:pic>
      <p:pic>
        <p:nvPicPr>
          <p:cNvPr id="7" name="图片 6" descr="1-4-1-12-13 肠鸣音听诊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44460" y="2805430"/>
            <a:ext cx="3429000" cy="342900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20925" y="188564"/>
            <a:ext cx="2621280" cy="58356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p>
            <a:pPr algn="l"/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第十七天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打卡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文本框 37"/>
          <p:cNvSpPr txBox="1"/>
          <p:nvPr/>
        </p:nvSpPr>
        <p:spPr>
          <a:xfrm>
            <a:off x="1734820" y="2132965"/>
            <a:ext cx="287528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【大鱼际揉法】</a:t>
            </a:r>
            <a:endParaRPr lang="en-US" altLang="zh-CN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0" name="直接连接符 29"/>
          <p:cNvCxnSpPr/>
          <p:nvPr/>
        </p:nvCxnSpPr>
        <p:spPr>
          <a:xfrm flipV="1">
            <a:off x="437515" y="6598285"/>
            <a:ext cx="6103620" cy="2032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6534150" y="6604635"/>
            <a:ext cx="5234305" cy="2032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456565" y="1624965"/>
            <a:ext cx="4505960" cy="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8030845" y="1616075"/>
            <a:ext cx="3744595" cy="1397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6534150" y="0"/>
            <a:ext cx="565785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5" name="直接连接符 34"/>
          <p:cNvCxnSpPr/>
          <p:nvPr/>
        </p:nvCxnSpPr>
        <p:spPr>
          <a:xfrm flipH="1">
            <a:off x="421005" y="1584960"/>
            <a:ext cx="31115" cy="5064125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11765280" y="1599565"/>
            <a:ext cx="0" cy="505714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8030845" y="2132965"/>
            <a:ext cx="32391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【振水音检查】</a:t>
            </a:r>
            <a:endParaRPr lang="en-US" altLang="zh-CN" sz="3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542030" y="631190"/>
            <a:ext cx="602869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【每日30分钟，</a:t>
            </a:r>
            <a:r>
              <a:rPr sz="3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学会两个操作】</a:t>
            </a:r>
            <a:endParaRPr lang="en-US" altLang="zh-CN" sz="32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 descr="1-3-4-3大鱼际揉法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70355" y="2716530"/>
            <a:ext cx="3392170" cy="3392170"/>
          </a:xfrm>
          <a:prstGeom prst="rect">
            <a:avLst/>
          </a:prstGeom>
        </p:spPr>
      </p:pic>
      <p:pic>
        <p:nvPicPr>
          <p:cNvPr id="7" name="图片 6" descr="1-4-1-12-14 振水音检查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02880" y="2800985"/>
            <a:ext cx="3358515" cy="335851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20925" y="188564"/>
            <a:ext cx="2621280" cy="58356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p>
            <a:pPr algn="l"/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第十八天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打卡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文本框 37"/>
          <p:cNvSpPr txBox="1"/>
          <p:nvPr/>
        </p:nvSpPr>
        <p:spPr>
          <a:xfrm>
            <a:off x="1734820" y="2132965"/>
            <a:ext cx="287528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【掌根揉法】</a:t>
            </a:r>
            <a:endParaRPr lang="en-US" altLang="zh-CN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0" name="直接连接符 29"/>
          <p:cNvCxnSpPr/>
          <p:nvPr/>
        </p:nvCxnSpPr>
        <p:spPr>
          <a:xfrm flipV="1">
            <a:off x="437515" y="6598285"/>
            <a:ext cx="6103620" cy="2032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6534150" y="6604635"/>
            <a:ext cx="5234305" cy="2032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456565" y="1624965"/>
            <a:ext cx="4505960" cy="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8030845" y="1616075"/>
            <a:ext cx="3744595" cy="1397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6534150" y="0"/>
            <a:ext cx="565785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5" name="直接连接符 34"/>
          <p:cNvCxnSpPr/>
          <p:nvPr/>
        </p:nvCxnSpPr>
        <p:spPr>
          <a:xfrm flipH="1">
            <a:off x="421005" y="1584960"/>
            <a:ext cx="31115" cy="5064125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11765280" y="1599565"/>
            <a:ext cx="0" cy="505714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8030845" y="2132965"/>
            <a:ext cx="32391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【脊柱检查】</a:t>
            </a:r>
            <a:endParaRPr lang="en-US" altLang="zh-CN" sz="3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542030" y="631190"/>
            <a:ext cx="602869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【每日30分钟，</a:t>
            </a:r>
            <a:r>
              <a:rPr sz="3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学会两个操作】</a:t>
            </a:r>
            <a:endParaRPr lang="en-US" altLang="zh-CN" sz="32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 descr="1-3-4-4掌根揉法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53185" y="2716530"/>
            <a:ext cx="3429000" cy="3429000"/>
          </a:xfrm>
          <a:prstGeom prst="rect">
            <a:avLst/>
          </a:prstGeom>
        </p:spPr>
      </p:pic>
      <p:pic>
        <p:nvPicPr>
          <p:cNvPr id="7" name="图片 6" descr="1-4-1-13-1脊柱检查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4935" y="2889250"/>
            <a:ext cx="3256280" cy="325628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20925" y="188564"/>
            <a:ext cx="2621280" cy="58356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p>
            <a:pPr algn="l"/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第十九天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打卡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文本框 37"/>
          <p:cNvSpPr txBox="1"/>
          <p:nvPr/>
        </p:nvSpPr>
        <p:spPr>
          <a:xfrm>
            <a:off x="1734820" y="2132965"/>
            <a:ext cx="287528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【无瘢痕灸】</a:t>
            </a:r>
            <a:endParaRPr lang="en-US" altLang="zh-CN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0" name="直接连接符 29"/>
          <p:cNvCxnSpPr/>
          <p:nvPr/>
        </p:nvCxnSpPr>
        <p:spPr>
          <a:xfrm flipV="1">
            <a:off x="437515" y="6598285"/>
            <a:ext cx="6103620" cy="2032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6534150" y="6604635"/>
            <a:ext cx="5234305" cy="2032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456565" y="1624965"/>
            <a:ext cx="4505960" cy="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8030845" y="1616075"/>
            <a:ext cx="3744595" cy="1397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6534150" y="0"/>
            <a:ext cx="565785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5" name="直接连接符 34"/>
          <p:cNvCxnSpPr/>
          <p:nvPr/>
        </p:nvCxnSpPr>
        <p:spPr>
          <a:xfrm flipH="1">
            <a:off x="421005" y="1584960"/>
            <a:ext cx="31115" cy="5064125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11765280" y="1599565"/>
            <a:ext cx="0" cy="505714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8030845" y="2132965"/>
            <a:ext cx="32391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【肺下界叩诊】</a:t>
            </a:r>
            <a:endParaRPr lang="en-US" altLang="zh-CN" sz="3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542030" y="631190"/>
            <a:ext cx="602869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【每日30分钟，</a:t>
            </a:r>
            <a:r>
              <a:rPr sz="3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学会两个操作】</a:t>
            </a:r>
            <a:endParaRPr lang="en-US" altLang="zh-CN" sz="32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 descr="1-3-2-2-2无瘢痕灸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33855" y="2847975"/>
            <a:ext cx="3077210" cy="3077210"/>
          </a:xfrm>
          <a:prstGeom prst="rect">
            <a:avLst/>
          </a:prstGeom>
        </p:spPr>
      </p:pic>
      <p:pic>
        <p:nvPicPr>
          <p:cNvPr id="7" name="图片 6" descr="1-4-1-9-6肺下界叩诊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82560" y="2847975"/>
            <a:ext cx="3161030" cy="316103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20925" y="188564"/>
            <a:ext cx="2214880" cy="58356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p>
            <a:pPr algn="l"/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第二天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打卡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文本框 37"/>
          <p:cNvSpPr txBox="1"/>
          <p:nvPr/>
        </p:nvSpPr>
        <p:spPr>
          <a:xfrm>
            <a:off x="1734820" y="2132965"/>
            <a:ext cx="287528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【中指揉法】</a:t>
            </a:r>
            <a:endParaRPr lang="en-US" altLang="zh-CN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0" name="直接连接符 29"/>
          <p:cNvCxnSpPr/>
          <p:nvPr/>
        </p:nvCxnSpPr>
        <p:spPr>
          <a:xfrm flipV="1">
            <a:off x="437515" y="6598285"/>
            <a:ext cx="6103620" cy="2032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6534150" y="6604635"/>
            <a:ext cx="5234305" cy="2032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456565" y="1624965"/>
            <a:ext cx="4505960" cy="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8030845" y="1616075"/>
            <a:ext cx="3744595" cy="1397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6534150" y="0"/>
            <a:ext cx="565785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5" name="直接连接符 34"/>
          <p:cNvCxnSpPr/>
          <p:nvPr/>
        </p:nvCxnSpPr>
        <p:spPr>
          <a:xfrm flipH="1">
            <a:off x="421005" y="1584960"/>
            <a:ext cx="31115" cy="5064125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11765280" y="1599565"/>
            <a:ext cx="0" cy="505714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7270115" y="2132965"/>
            <a:ext cx="402463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【四肢与关节检查】</a:t>
            </a:r>
            <a:endParaRPr lang="en-US" altLang="zh-CN" sz="3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542030" y="631190"/>
            <a:ext cx="602869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【每日30分钟，</a:t>
            </a:r>
            <a:r>
              <a:rPr sz="3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学会两个操作】</a:t>
            </a:r>
            <a:endParaRPr lang="en-US" altLang="zh-CN" sz="32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 descr="1-3-4-5中指揉法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50010" y="2849245"/>
            <a:ext cx="3260090" cy="3260090"/>
          </a:xfrm>
          <a:prstGeom prst="rect">
            <a:avLst/>
          </a:prstGeom>
        </p:spPr>
      </p:pic>
      <p:pic>
        <p:nvPicPr>
          <p:cNvPr id="7" name="图片 6" descr="1-4-1-13-2四肢与关节检查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1270" y="2849245"/>
            <a:ext cx="3321685" cy="332168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20925" y="188564"/>
            <a:ext cx="2621280" cy="58356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p>
            <a:pPr algn="l"/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第二十天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打卡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文本框 37"/>
          <p:cNvSpPr txBox="1"/>
          <p:nvPr/>
        </p:nvSpPr>
        <p:spPr>
          <a:xfrm>
            <a:off x="1734820" y="2132965"/>
            <a:ext cx="287528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【掌按法】</a:t>
            </a:r>
            <a:endParaRPr lang="en-US" altLang="zh-CN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0" name="直接连接符 29"/>
          <p:cNvCxnSpPr/>
          <p:nvPr/>
        </p:nvCxnSpPr>
        <p:spPr>
          <a:xfrm flipV="1">
            <a:off x="437515" y="6598285"/>
            <a:ext cx="6103620" cy="2032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6534150" y="6604635"/>
            <a:ext cx="5234305" cy="2032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456565" y="1624965"/>
            <a:ext cx="4505960" cy="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8030845" y="1616075"/>
            <a:ext cx="3744595" cy="1397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6534150" y="0"/>
            <a:ext cx="565785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5" name="直接连接符 34"/>
          <p:cNvCxnSpPr/>
          <p:nvPr/>
        </p:nvCxnSpPr>
        <p:spPr>
          <a:xfrm flipH="1">
            <a:off x="421005" y="1584960"/>
            <a:ext cx="31115" cy="5064125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11765280" y="1599565"/>
            <a:ext cx="0" cy="505714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7290435" y="2132965"/>
            <a:ext cx="387540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【腹壁反射的检查】</a:t>
            </a:r>
            <a:endParaRPr lang="en-US" altLang="zh-CN" sz="3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542030" y="631190"/>
            <a:ext cx="602869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【每日30分钟，</a:t>
            </a:r>
            <a:r>
              <a:rPr sz="3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学会两个操作】</a:t>
            </a:r>
            <a:endParaRPr lang="en-US" altLang="zh-CN" sz="32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 descr="1-3-4-6掌按法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76350" y="2861945"/>
            <a:ext cx="3333750" cy="3333750"/>
          </a:xfrm>
          <a:prstGeom prst="rect">
            <a:avLst/>
          </a:prstGeom>
        </p:spPr>
      </p:pic>
      <p:pic>
        <p:nvPicPr>
          <p:cNvPr id="7" name="图片 6" descr="1-4-1-14-1 腹壁反射的检查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2695" y="2893060"/>
            <a:ext cx="3271520" cy="327152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20925" y="188564"/>
            <a:ext cx="3027680" cy="58356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p>
            <a:pPr algn="l"/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第二十一天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打卡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文本框 37"/>
          <p:cNvSpPr txBox="1"/>
          <p:nvPr/>
        </p:nvSpPr>
        <p:spPr>
          <a:xfrm>
            <a:off x="1734820" y="2132965"/>
            <a:ext cx="287528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【隔姜灸】</a:t>
            </a:r>
            <a:endParaRPr lang="en-US" altLang="zh-CN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0" name="直接连接符 29"/>
          <p:cNvCxnSpPr/>
          <p:nvPr/>
        </p:nvCxnSpPr>
        <p:spPr>
          <a:xfrm flipV="1">
            <a:off x="437515" y="6598285"/>
            <a:ext cx="6103620" cy="2032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6534150" y="6604635"/>
            <a:ext cx="5234305" cy="2032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456565" y="1624965"/>
            <a:ext cx="4505960" cy="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8030845" y="1616075"/>
            <a:ext cx="3744595" cy="1397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6534150" y="0"/>
            <a:ext cx="565785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5" name="直接连接符 34"/>
          <p:cNvCxnSpPr/>
          <p:nvPr/>
        </p:nvCxnSpPr>
        <p:spPr>
          <a:xfrm flipH="1">
            <a:off x="421005" y="1584960"/>
            <a:ext cx="31115" cy="5064125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11765280" y="1599565"/>
            <a:ext cx="0" cy="505714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8030845" y="2132965"/>
            <a:ext cx="32391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【肺部听诊】</a:t>
            </a:r>
            <a:endParaRPr lang="en-US" altLang="zh-CN" sz="3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542030" y="631190"/>
            <a:ext cx="602869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【每日30分钟，</a:t>
            </a:r>
            <a:r>
              <a:rPr sz="3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学会两个操作】</a:t>
            </a:r>
            <a:endParaRPr lang="en-US" altLang="zh-CN" sz="32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 descr="1-3-2-2-3隔姜灸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48435" y="2812415"/>
            <a:ext cx="3075940" cy="3075940"/>
          </a:xfrm>
          <a:prstGeom prst="rect">
            <a:avLst/>
          </a:prstGeom>
        </p:spPr>
      </p:pic>
      <p:pic>
        <p:nvPicPr>
          <p:cNvPr id="7" name="图片 6" descr="1-4-1-9-7肺部听诊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39990" y="2812415"/>
            <a:ext cx="3223260" cy="322326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20925" y="188564"/>
            <a:ext cx="2214880" cy="58356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p>
            <a:pPr algn="l"/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第三天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打卡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文本框 37"/>
          <p:cNvSpPr txBox="1"/>
          <p:nvPr/>
        </p:nvSpPr>
        <p:spPr>
          <a:xfrm>
            <a:off x="1734820" y="2132965"/>
            <a:ext cx="287528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【隔蒜灸】</a:t>
            </a:r>
            <a:endParaRPr lang="en-US" altLang="zh-CN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0" name="直接连接符 29"/>
          <p:cNvCxnSpPr/>
          <p:nvPr/>
        </p:nvCxnSpPr>
        <p:spPr>
          <a:xfrm flipV="1">
            <a:off x="437515" y="6598285"/>
            <a:ext cx="6103620" cy="2032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6534150" y="6604635"/>
            <a:ext cx="5234305" cy="2032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456565" y="1624965"/>
            <a:ext cx="4505960" cy="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8030845" y="1616075"/>
            <a:ext cx="3744595" cy="1397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6534150" y="0"/>
            <a:ext cx="565785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5" name="直接连接符 34"/>
          <p:cNvCxnSpPr/>
          <p:nvPr/>
        </p:nvCxnSpPr>
        <p:spPr>
          <a:xfrm flipH="1">
            <a:off x="421005" y="1584960"/>
            <a:ext cx="31115" cy="5064125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11765280" y="1599565"/>
            <a:ext cx="0" cy="505714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8030845" y="2132965"/>
            <a:ext cx="32391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【心脏叩诊】</a:t>
            </a:r>
            <a:endParaRPr lang="en-US" altLang="zh-CN" sz="3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542030" y="631190"/>
            <a:ext cx="602869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【每日30分钟，</a:t>
            </a:r>
            <a:r>
              <a:rPr sz="3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学会两个操作】</a:t>
            </a:r>
            <a:endParaRPr lang="en-US" altLang="zh-CN" sz="32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 descr="1-3-2-2-4隔蒜灸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63345" y="2899410"/>
            <a:ext cx="2988945" cy="2988945"/>
          </a:xfrm>
          <a:prstGeom prst="rect">
            <a:avLst/>
          </a:prstGeom>
        </p:spPr>
      </p:pic>
      <p:pic>
        <p:nvPicPr>
          <p:cNvPr id="7" name="图片 6" descr="1-4-1-10-3心脏叩诊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3650" y="2899410"/>
            <a:ext cx="3075940" cy="307594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20925" y="188564"/>
            <a:ext cx="2214880" cy="58356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p>
            <a:pPr algn="l"/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第四天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打卡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文本框 37"/>
          <p:cNvSpPr txBox="1"/>
          <p:nvPr/>
        </p:nvSpPr>
        <p:spPr>
          <a:xfrm>
            <a:off x="1734820" y="2132965"/>
            <a:ext cx="287528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【隔盐灸】</a:t>
            </a:r>
            <a:endParaRPr lang="en-US" altLang="zh-CN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0" name="直接连接符 29"/>
          <p:cNvCxnSpPr/>
          <p:nvPr/>
        </p:nvCxnSpPr>
        <p:spPr>
          <a:xfrm flipV="1">
            <a:off x="437515" y="6598285"/>
            <a:ext cx="6103620" cy="2032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6534150" y="6604635"/>
            <a:ext cx="5234305" cy="2032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456565" y="1624965"/>
            <a:ext cx="4505960" cy="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8030845" y="1616075"/>
            <a:ext cx="3744595" cy="1397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6534150" y="0"/>
            <a:ext cx="565785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5" name="直接连接符 34"/>
          <p:cNvCxnSpPr/>
          <p:nvPr/>
        </p:nvCxnSpPr>
        <p:spPr>
          <a:xfrm flipH="1">
            <a:off x="421005" y="1584960"/>
            <a:ext cx="31115" cy="5064125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11765280" y="1599565"/>
            <a:ext cx="0" cy="505714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8030845" y="2132965"/>
            <a:ext cx="32391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【心脏听诊】</a:t>
            </a:r>
            <a:endParaRPr lang="en-US" altLang="zh-CN" sz="3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542030" y="631190"/>
            <a:ext cx="602869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【每日30分钟，</a:t>
            </a:r>
            <a:r>
              <a:rPr sz="3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学会两个操作】</a:t>
            </a:r>
            <a:endParaRPr lang="en-US" altLang="zh-CN" sz="32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 descr="1-3-2-2-5隔盐灸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65860" y="2814955"/>
            <a:ext cx="3209925" cy="3209925"/>
          </a:xfrm>
          <a:prstGeom prst="rect">
            <a:avLst/>
          </a:prstGeom>
        </p:spPr>
      </p:pic>
      <p:pic>
        <p:nvPicPr>
          <p:cNvPr id="7" name="图片 6" descr="1-4-1-10-4心脏听诊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22235" y="2814955"/>
            <a:ext cx="3209290" cy="320929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20925" y="188564"/>
            <a:ext cx="2214880" cy="58356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p>
            <a:pPr algn="l"/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第五天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打卡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文本框 37"/>
          <p:cNvSpPr txBox="1"/>
          <p:nvPr/>
        </p:nvSpPr>
        <p:spPr>
          <a:xfrm>
            <a:off x="1734820" y="2132965"/>
            <a:ext cx="287528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【隔附子饼灸】</a:t>
            </a:r>
            <a:endParaRPr lang="en-US" altLang="zh-CN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0" name="直接连接符 29"/>
          <p:cNvCxnSpPr/>
          <p:nvPr/>
        </p:nvCxnSpPr>
        <p:spPr>
          <a:xfrm flipV="1">
            <a:off x="437515" y="6598285"/>
            <a:ext cx="6103620" cy="2032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6534150" y="6604635"/>
            <a:ext cx="5234305" cy="2032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456565" y="1624965"/>
            <a:ext cx="4505960" cy="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8030845" y="1616075"/>
            <a:ext cx="3744595" cy="1397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6534150" y="0"/>
            <a:ext cx="565785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5" name="直接连接符 34"/>
          <p:cNvCxnSpPr/>
          <p:nvPr/>
        </p:nvCxnSpPr>
        <p:spPr>
          <a:xfrm flipH="1">
            <a:off x="421005" y="1584960"/>
            <a:ext cx="31115" cy="5064125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11765280" y="1599565"/>
            <a:ext cx="0" cy="505714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7787005" y="2132965"/>
            <a:ext cx="32391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【外周血管检查】</a:t>
            </a:r>
            <a:endParaRPr lang="en-US" altLang="zh-CN" sz="3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21243" y="188564"/>
            <a:ext cx="2214880" cy="58356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p>
            <a:pPr algn="l"/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第六天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打卡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542030" y="631190"/>
            <a:ext cx="602869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【每日30分钟，</a:t>
            </a:r>
            <a:r>
              <a:rPr sz="3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学会两个操作】</a:t>
            </a:r>
            <a:endParaRPr lang="en-US" altLang="zh-CN" sz="32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 descr="1-3-2-2-6隔附子饼灸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34820" y="2911475"/>
            <a:ext cx="2940050" cy="2940050"/>
          </a:xfrm>
          <a:prstGeom prst="rect">
            <a:avLst/>
          </a:prstGeom>
        </p:spPr>
      </p:pic>
      <p:pic>
        <p:nvPicPr>
          <p:cNvPr id="7" name="图片 6" descr="1-4-1-11外周血管检查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87005" y="2911475"/>
            <a:ext cx="3079750" cy="307975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文本框 37"/>
          <p:cNvSpPr txBox="1"/>
          <p:nvPr/>
        </p:nvSpPr>
        <p:spPr>
          <a:xfrm>
            <a:off x="1734820" y="2132965"/>
            <a:ext cx="287528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【悬起灸】</a:t>
            </a:r>
            <a:endParaRPr lang="en-US" altLang="zh-CN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0" name="直接连接符 29"/>
          <p:cNvCxnSpPr/>
          <p:nvPr/>
        </p:nvCxnSpPr>
        <p:spPr>
          <a:xfrm flipV="1">
            <a:off x="437515" y="6598285"/>
            <a:ext cx="6103620" cy="2032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6534150" y="6604635"/>
            <a:ext cx="5234305" cy="2032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456565" y="1624965"/>
            <a:ext cx="4505960" cy="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8030845" y="1616075"/>
            <a:ext cx="3744595" cy="1397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6534150" y="0"/>
            <a:ext cx="565785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5" name="直接连接符 34"/>
          <p:cNvCxnSpPr/>
          <p:nvPr/>
        </p:nvCxnSpPr>
        <p:spPr>
          <a:xfrm flipH="1">
            <a:off x="421005" y="1584960"/>
            <a:ext cx="31115" cy="5064125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11765280" y="1599565"/>
            <a:ext cx="0" cy="505714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8030845" y="2132965"/>
            <a:ext cx="32391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【腹部触诊】</a:t>
            </a:r>
            <a:endParaRPr lang="en-US" altLang="zh-CN" sz="3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542030" y="631190"/>
            <a:ext cx="602869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【每日30分钟，</a:t>
            </a:r>
            <a:r>
              <a:rPr sz="3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学会两个操作】</a:t>
            </a:r>
            <a:endParaRPr lang="en-US" altLang="zh-CN" sz="32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 descr="1-3-2-2-7悬起灸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65860" y="2800985"/>
            <a:ext cx="3271520" cy="3271520"/>
          </a:xfrm>
          <a:prstGeom prst="rect">
            <a:avLst/>
          </a:prstGeom>
        </p:spPr>
      </p:pic>
      <p:pic>
        <p:nvPicPr>
          <p:cNvPr id="7" name="图片 6" descr="1-4-1-12-2腹部触诊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7935" y="2800985"/>
            <a:ext cx="3087370" cy="308737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20925" y="188564"/>
            <a:ext cx="2214880" cy="58356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p>
            <a:pPr algn="l"/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第七天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打卡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文本框 37"/>
          <p:cNvSpPr txBox="1"/>
          <p:nvPr/>
        </p:nvSpPr>
        <p:spPr>
          <a:xfrm>
            <a:off x="1734820" y="2132965"/>
            <a:ext cx="287528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【温针灸】</a:t>
            </a:r>
            <a:endParaRPr lang="en-US" altLang="zh-CN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0" name="直接连接符 29"/>
          <p:cNvCxnSpPr/>
          <p:nvPr/>
        </p:nvCxnSpPr>
        <p:spPr>
          <a:xfrm flipV="1">
            <a:off x="437515" y="6598285"/>
            <a:ext cx="6103620" cy="2032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6534150" y="6604635"/>
            <a:ext cx="5234305" cy="2032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456565" y="1624965"/>
            <a:ext cx="4505960" cy="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8030845" y="1616075"/>
            <a:ext cx="3744595" cy="1397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6534150" y="0"/>
            <a:ext cx="565785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5" name="直接连接符 34"/>
          <p:cNvCxnSpPr/>
          <p:nvPr/>
        </p:nvCxnSpPr>
        <p:spPr>
          <a:xfrm flipH="1">
            <a:off x="421005" y="1584960"/>
            <a:ext cx="31115" cy="5064125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11765280" y="1599565"/>
            <a:ext cx="0" cy="505714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8030845" y="2132965"/>
            <a:ext cx="32391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【腹部包块检查】</a:t>
            </a:r>
            <a:endParaRPr lang="en-US" altLang="zh-CN" sz="3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542030" y="631190"/>
            <a:ext cx="602869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【每日30分钟，</a:t>
            </a:r>
            <a:r>
              <a:rPr sz="3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学会两个操作】</a:t>
            </a:r>
            <a:endParaRPr lang="en-US" altLang="zh-CN" sz="32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 descr="1-3-2-2-8温针灸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70940" y="2884805"/>
            <a:ext cx="3077210" cy="3077210"/>
          </a:xfrm>
          <a:prstGeom prst="rect">
            <a:avLst/>
          </a:prstGeom>
        </p:spPr>
      </p:pic>
      <p:pic>
        <p:nvPicPr>
          <p:cNvPr id="7" name="图片 6" descr="1-4-1-12-3腹部包块检查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12125" y="2886075"/>
            <a:ext cx="3075940" cy="307594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20925" y="188564"/>
            <a:ext cx="2214880" cy="58356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p>
            <a:pPr algn="l"/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第八天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打卡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文本框 37"/>
          <p:cNvSpPr txBox="1"/>
          <p:nvPr/>
        </p:nvSpPr>
        <p:spPr>
          <a:xfrm>
            <a:off x="1734820" y="2132965"/>
            <a:ext cx="287528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【三棱针法】</a:t>
            </a:r>
            <a:endParaRPr lang="en-US" altLang="zh-CN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0" name="直接连接符 29"/>
          <p:cNvCxnSpPr/>
          <p:nvPr/>
        </p:nvCxnSpPr>
        <p:spPr>
          <a:xfrm flipV="1">
            <a:off x="437515" y="6598285"/>
            <a:ext cx="6103620" cy="2032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6534150" y="6604635"/>
            <a:ext cx="5234305" cy="2032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456565" y="1624965"/>
            <a:ext cx="4505960" cy="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8030845" y="1616075"/>
            <a:ext cx="3744595" cy="1397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6534150" y="0"/>
            <a:ext cx="565785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5" name="直接连接符 34"/>
          <p:cNvCxnSpPr/>
          <p:nvPr/>
        </p:nvCxnSpPr>
        <p:spPr>
          <a:xfrm flipH="1">
            <a:off x="421005" y="1584960"/>
            <a:ext cx="31115" cy="5064125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11765280" y="1599565"/>
            <a:ext cx="0" cy="5057140"/>
          </a:xfrm>
          <a:prstGeom prst="line">
            <a:avLst/>
          </a:prstGeom>
          <a:ln w="63500">
            <a:solidFill>
              <a:srgbClr val="AD0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8030845" y="2132965"/>
            <a:ext cx="32391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【肝脏触诊】</a:t>
            </a:r>
            <a:endParaRPr lang="en-US" altLang="zh-CN" sz="3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542030" y="631190"/>
            <a:ext cx="602869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【每日30分钟，</a:t>
            </a:r>
            <a:r>
              <a:rPr sz="3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学会两个操作】</a:t>
            </a:r>
            <a:endParaRPr lang="en-US" altLang="zh-CN" sz="32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 descr="1-3-2-3-1三棱针法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21155" y="2948305"/>
            <a:ext cx="2804795" cy="2804795"/>
          </a:xfrm>
          <a:prstGeom prst="rect">
            <a:avLst/>
          </a:prstGeom>
        </p:spPr>
      </p:pic>
      <p:pic>
        <p:nvPicPr>
          <p:cNvPr id="7" name="图片 6" descr="1-4-1-12-4肝脏触诊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54645" y="2948305"/>
            <a:ext cx="2816860" cy="281686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20925" y="188564"/>
            <a:ext cx="2214880" cy="58356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p>
            <a:pPr algn="l"/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第九天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打卡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COMMONDATA" val="eyJjb3VudCI6NCwiaGRpZCI6ImFlMzVlNmU3YWE2ZGIzNDNhOTg3ZjA1ODlmNmRmMDYyIiwidXNlckNvdW50IjoxfQ==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707</Words>
  <Application>WPS 演示</Application>
  <PresentationFormat>宽屏</PresentationFormat>
  <Paragraphs>168</Paragraphs>
  <Slides>21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0" baseType="lpstr">
      <vt:lpstr>Arial</vt:lpstr>
      <vt:lpstr>宋体</vt:lpstr>
      <vt:lpstr>Wingdings</vt:lpstr>
      <vt:lpstr>微软雅黑</vt:lpstr>
      <vt:lpstr>等线</vt:lpstr>
      <vt:lpstr>Arial Unicode MS</vt:lpstr>
      <vt:lpstr>等线 Light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andy Gu</dc:creator>
  <cp:lastModifiedBy>许琳琳～Eva</cp:lastModifiedBy>
  <cp:revision>50</cp:revision>
  <dcterms:created xsi:type="dcterms:W3CDTF">2020-08-26T01:03:00Z</dcterms:created>
  <dcterms:modified xsi:type="dcterms:W3CDTF">2022-05-25T07:08:31Z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2052-11.1.0.11744</vt:lpwstr>
  </property>
  <property fmtid="{D5CDD505-2E9C-101B-9397-08002B2CF9AE}" pid="3" name="KSOTemplateUUID">
    <vt:lpwstr>v1.0_mb_vcy6814zDytDqXvNLphdTg==</vt:lpwstr>
  </property>
  <property fmtid="{D5CDD505-2E9C-101B-9397-08002B2CF9AE}" pid="4" name="ICV">
    <vt:lpwstr>F4AA7964CAD2416A97744E37BE769262</vt:lpwstr>
  </property>
</Properties>
</file>