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47" r:id="rId3"/>
    <p:sldId id="348" r:id="rId4"/>
    <p:sldId id="349" r:id="rId5"/>
    <p:sldId id="350" r:id="rId6"/>
    <p:sldId id="351" r:id="rId7"/>
    <p:sldId id="352" r:id="rId8"/>
    <p:sldId id="353" r:id="rId9"/>
    <p:sldId id="354" r:id="rId10"/>
    <p:sldId id="355" r:id="rId11"/>
    <p:sldId id="356" r:id="rId12"/>
    <p:sldId id="357" r:id="rId13"/>
    <p:sldId id="358" r:id="rId14"/>
    <p:sldId id="359" r:id="rId15"/>
    <p:sldId id="360" r:id="rId16"/>
    <p:sldId id="361" r:id="rId17"/>
    <p:sldId id="362" r:id="rId18"/>
    <p:sldId id="363" r:id="rId19"/>
    <p:sldId id="364" r:id="rId20"/>
    <p:sldId id="365" r:id="rId21"/>
    <p:sldId id="366" r:id="rId22"/>
    <p:sldId id="367" r:id="rId23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E265"/>
    <a:srgbClr val="2EB3FF"/>
    <a:srgbClr val="AD0C1C"/>
    <a:srgbClr val="35B72A"/>
    <a:srgbClr val="FEAD3E"/>
    <a:srgbClr val="AA4D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1" d="100"/>
          <a:sy n="51" d="100"/>
        </p:scale>
        <p:origin x="1476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65341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  <p:cxnSp>
        <p:nvCxnSpPr>
          <p:cNvPr id="30" name="直接连接符 29"/>
          <p:cNvCxnSpPr/>
          <p:nvPr userDrawn="1"/>
        </p:nvCxnSpPr>
        <p:spPr>
          <a:xfrm flipV="1">
            <a:off x="437515" y="6642100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6534150" y="6648450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 userDrawn="1"/>
        </p:nvCxnSpPr>
        <p:spPr>
          <a:xfrm>
            <a:off x="456565" y="1668780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 userDrawn="1"/>
        </p:nvCxnSpPr>
        <p:spPr>
          <a:xfrm>
            <a:off x="8030845" y="1659890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 userDrawn="1"/>
        </p:nvCxnSpPr>
        <p:spPr>
          <a:xfrm flipH="1">
            <a:off x="421005" y="1628775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 userDrawn="1"/>
        </p:nvCxnSpPr>
        <p:spPr>
          <a:xfrm>
            <a:off x="11765280" y="1643380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 descr="lQLPDhrKOuvkdYjNAoPNC9Ww-ko2DcjNCXoBeJOiAcA4AA_3029_643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674735" y="0"/>
            <a:ext cx="3415030" cy="725170"/>
          </a:xfrm>
          <a:prstGeom prst="rect">
            <a:avLst/>
          </a:prstGeom>
        </p:spPr>
      </p:pic>
      <p:pic>
        <p:nvPicPr>
          <p:cNvPr id="14" name="图片 13" descr="金英杰标志-竖式2"/>
          <p:cNvPicPr>
            <a:picLocks noChangeAspect="1"/>
          </p:cNvPicPr>
          <p:nvPr userDrawn="1"/>
        </p:nvPicPr>
        <p:blipFill>
          <a:blip r:embed="rId13">
            <a:alphaModFix amt="20000"/>
          </a:blip>
          <a:stretch>
            <a:fillRect/>
          </a:stretch>
        </p:blipFill>
        <p:spPr>
          <a:xfrm>
            <a:off x="2921000" y="0"/>
            <a:ext cx="750189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【捻转补泻】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355205" y="2132965"/>
            <a:ext cx="39147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【胸廓扩张度的检查】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150" y="188564"/>
            <a:ext cx="22148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-3-2-1-17捻转补泻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22070" y="2978150"/>
            <a:ext cx="3112770" cy="3112770"/>
          </a:xfrm>
          <a:prstGeom prst="rect">
            <a:avLst/>
          </a:prstGeom>
        </p:spPr>
      </p:pic>
      <p:pic>
        <p:nvPicPr>
          <p:cNvPr id="9" name="图片 8" descr="2-4-1-9-2胸廓扩张度的检查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9710" y="2941320"/>
            <a:ext cx="3186430" cy="318643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【悬起灸】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【腹部触诊】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150" y="188564"/>
            <a:ext cx="22148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十天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-3-2-2-7悬起灸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12240" y="2862580"/>
            <a:ext cx="3197860" cy="3197860"/>
          </a:xfrm>
          <a:prstGeom prst="rect">
            <a:avLst/>
          </a:prstGeom>
        </p:spPr>
      </p:pic>
      <p:pic>
        <p:nvPicPr>
          <p:cNvPr id="9" name="图片 8" descr="2-4-1-12-2腹部触诊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4600" y="2862580"/>
            <a:ext cx="3308985" cy="330898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【温针灸】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【腹部包块检查】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1380" y="140304"/>
            <a:ext cx="26212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-3-2-2-8温针灸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0190" y="2958465"/>
            <a:ext cx="2915920" cy="2915920"/>
          </a:xfrm>
          <a:prstGeom prst="rect">
            <a:avLst/>
          </a:prstGeom>
        </p:spPr>
      </p:pic>
      <p:pic>
        <p:nvPicPr>
          <p:cNvPr id="9" name="图片 8" descr="2-4-1-12-3腹部包块检查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1015" y="2958465"/>
            <a:ext cx="2905125" cy="290512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【三棱针法】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【肝脏触诊】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1370" y="188564"/>
            <a:ext cx="26212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-3-2-3-1三棱针法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49070" y="2887345"/>
            <a:ext cx="3161030" cy="3161030"/>
          </a:xfrm>
          <a:prstGeom prst="rect">
            <a:avLst/>
          </a:prstGeom>
        </p:spPr>
      </p:pic>
      <p:pic>
        <p:nvPicPr>
          <p:cNvPr id="9" name="图片 8" descr="2-4-1-12-4肝脏触诊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805" y="2887345"/>
            <a:ext cx="3050540" cy="305054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【皮肤针法】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【脾脏触诊】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95500" y="196184"/>
            <a:ext cx="26212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第十三天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-3-2-3-2皮肤针法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01115" y="2802255"/>
            <a:ext cx="3161030" cy="3161030"/>
          </a:xfrm>
          <a:prstGeom prst="rect">
            <a:avLst/>
          </a:prstGeom>
        </p:spPr>
      </p:pic>
      <p:pic>
        <p:nvPicPr>
          <p:cNvPr id="9" name="图片 8" descr="2-4-1-12-5脾脏触诊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9555" y="2889250"/>
            <a:ext cx="2987040" cy="298704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985520" y="2132965"/>
            <a:ext cx="43497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【针灸异常情况的处理】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【墨菲征检查】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63115" y="188564"/>
            <a:ext cx="26212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第十四天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-3-2-4针灸异常情况的处理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06220" y="2819400"/>
            <a:ext cx="3160395" cy="3160395"/>
          </a:xfrm>
          <a:prstGeom prst="rect">
            <a:avLst/>
          </a:prstGeom>
        </p:spPr>
      </p:pic>
      <p:pic>
        <p:nvPicPr>
          <p:cNvPr id="9" name="图片 8" descr="2-4-1-12-6墨菲征检查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0845" y="2948305"/>
            <a:ext cx="2878455" cy="287845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【走罐法】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【液波震颤】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47240" y="220314"/>
            <a:ext cx="26212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第十五天打卡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-3-3-1走罐法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42060" y="2716530"/>
            <a:ext cx="3542030" cy="3542030"/>
          </a:xfrm>
          <a:prstGeom prst="rect">
            <a:avLst/>
          </a:prstGeom>
        </p:spPr>
      </p:pic>
      <p:pic>
        <p:nvPicPr>
          <p:cNvPr id="9" name="图片 8" descr="2-4-1-12-7液波震颤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9220" y="2716530"/>
            <a:ext cx="3456305" cy="345630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【闪罐法】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【肝浊音界叩诊】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27250" y="180944"/>
            <a:ext cx="26212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第十六天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-3-3-2闪罐法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89050" y="2837180"/>
            <a:ext cx="3321050" cy="3321050"/>
          </a:xfrm>
          <a:prstGeom prst="rect">
            <a:avLst/>
          </a:prstGeom>
        </p:spPr>
      </p:pic>
      <p:pic>
        <p:nvPicPr>
          <p:cNvPr id="9" name="图片 8" descr="2-4-1-12-8肝浊音界叩诊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0060" y="2837180"/>
            <a:ext cx="3100070" cy="310007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【刺血拔罐法】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78700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【肝上下径测量】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3745" y="188564"/>
            <a:ext cx="26212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七天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-3-3-3刺血拔罐法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18285" y="2822575"/>
            <a:ext cx="3308350" cy="3308350"/>
          </a:xfrm>
          <a:prstGeom prst="rect">
            <a:avLst/>
          </a:prstGeom>
        </p:spPr>
      </p:pic>
      <p:pic>
        <p:nvPicPr>
          <p:cNvPr id="9" name="图片 8" descr="2-4-1-12-9 肝上下径测量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7005" y="2822575"/>
            <a:ext cx="3456940" cy="345694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【留针拔罐法】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【肾区叩击痛】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83765" y="188564"/>
            <a:ext cx="26212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第十八天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-3-3-4留针拔罐法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48765" y="2824480"/>
            <a:ext cx="3247390" cy="3247390"/>
          </a:xfrm>
          <a:prstGeom prst="rect">
            <a:avLst/>
          </a:prstGeom>
        </p:spPr>
      </p:pic>
      <p:pic>
        <p:nvPicPr>
          <p:cNvPr id="9" name="图片 8" descr="2-4-1-12-10 肾区叩击痛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1940" y="2947670"/>
            <a:ext cx="3124200" cy="31242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【小鱼际㨰法】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270115" y="2132965"/>
            <a:ext cx="39649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【移动性浊音的检查】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55520" y="165069"/>
            <a:ext cx="26212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第十九天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-3-4-1小鱼际㨰法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98625" y="2911475"/>
            <a:ext cx="3136900" cy="3136900"/>
          </a:xfrm>
          <a:prstGeom prst="rect">
            <a:avLst/>
          </a:prstGeom>
        </p:spPr>
      </p:pic>
      <p:pic>
        <p:nvPicPr>
          <p:cNvPr id="9" name="图片 8" descr="2-4-1-12-12 移动性浊音的检查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2390" y="2813050"/>
            <a:ext cx="3333750" cy="33337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【提插补泻】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【语音震颤】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150" y="188564"/>
            <a:ext cx="22148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-3-2-1-18提插补泻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4940" y="3015615"/>
            <a:ext cx="3185160" cy="3185160"/>
          </a:xfrm>
          <a:prstGeom prst="rect">
            <a:avLst/>
          </a:prstGeom>
        </p:spPr>
      </p:pic>
      <p:pic>
        <p:nvPicPr>
          <p:cNvPr id="9" name="图片 8" descr="2-4-1-9-3语音震颤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5105" y="2934970"/>
            <a:ext cx="3075940" cy="307594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【拳㨰法】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【肠鸣音听诊】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35505" y="172054"/>
            <a:ext cx="26212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第二十天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-3-4-2拳㨰法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65860" y="2849880"/>
            <a:ext cx="3357880" cy="3357880"/>
          </a:xfrm>
          <a:prstGeom prst="rect">
            <a:avLst/>
          </a:prstGeom>
        </p:spPr>
      </p:pic>
      <p:pic>
        <p:nvPicPr>
          <p:cNvPr id="9" name="图片 8" descr="2-4-1-12-13 肠鸣音听诊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2570" y="2923540"/>
            <a:ext cx="3284220" cy="328422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【大鱼际揉法】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【振水音检查】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-80" y="148559"/>
            <a:ext cx="30276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第二十一天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-3-4-3大鱼际揉法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18285" y="2764155"/>
            <a:ext cx="3308985" cy="3308985"/>
          </a:xfrm>
          <a:prstGeom prst="rect">
            <a:avLst/>
          </a:prstGeom>
        </p:spPr>
      </p:pic>
      <p:pic>
        <p:nvPicPr>
          <p:cNvPr id="9" name="图片 8" descr="2-4-1-12-14 振水音检查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7815" y="2973070"/>
            <a:ext cx="2890520" cy="289052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心脏视诊】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183120" y="2132965"/>
            <a:ext cx="40868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【胸膜摩擦感的检查】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150" y="188564"/>
            <a:ext cx="22148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-4-1-10-1心脏视诊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37970" y="2845435"/>
            <a:ext cx="3072130" cy="3072130"/>
          </a:xfrm>
          <a:prstGeom prst="rect">
            <a:avLst/>
          </a:prstGeom>
        </p:spPr>
      </p:pic>
      <p:pic>
        <p:nvPicPr>
          <p:cNvPr id="9" name="图片 8" descr="2-4-1-9-4胸膜摩擦感的检查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5105" y="2845435"/>
            <a:ext cx="3075940" cy="30759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【瘢痕灸】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【胸部叩诊】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150" y="188564"/>
            <a:ext cx="22148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-3-2-2-1瘢痕灸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81760" y="2791460"/>
            <a:ext cx="3228340" cy="3228340"/>
          </a:xfrm>
          <a:prstGeom prst="rect">
            <a:avLst/>
          </a:prstGeom>
        </p:spPr>
      </p:pic>
      <p:pic>
        <p:nvPicPr>
          <p:cNvPr id="9" name="图片 8" descr="2-4-1-9-5胸部叩诊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0980" y="2791460"/>
            <a:ext cx="34290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【无瘢痕灸】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【肺下界叩诊】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150" y="188564"/>
            <a:ext cx="22148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-3-2-2-2无瘢痕灸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10030" y="2802255"/>
            <a:ext cx="3100070" cy="3100070"/>
          </a:xfrm>
          <a:prstGeom prst="rect">
            <a:avLst/>
          </a:prstGeom>
        </p:spPr>
      </p:pic>
      <p:pic>
        <p:nvPicPr>
          <p:cNvPr id="9" name="图片 8" descr="2-4-1-9-6肺下界叩诊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6050" y="2929890"/>
            <a:ext cx="3260090" cy="326009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【隔姜灸】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【肺部听诊】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150" y="188564"/>
            <a:ext cx="22148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第六天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-3-2-2-3隔姜灸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13180" y="2803525"/>
            <a:ext cx="3296920" cy="3296920"/>
          </a:xfrm>
          <a:prstGeom prst="rect">
            <a:avLst/>
          </a:prstGeom>
        </p:spPr>
      </p:pic>
      <p:pic>
        <p:nvPicPr>
          <p:cNvPr id="9" name="图片 8" descr="2-4-1-9-7肺部听诊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4775" y="2914015"/>
            <a:ext cx="3075940" cy="30759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【隔蒜灸】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【心脏叩诊】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150" y="188564"/>
            <a:ext cx="22148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七天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-3-2-2-4隔蒜灸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65860" y="2822575"/>
            <a:ext cx="3186430" cy="3186430"/>
          </a:xfrm>
          <a:prstGeom prst="rect">
            <a:avLst/>
          </a:prstGeom>
        </p:spPr>
      </p:pic>
      <p:pic>
        <p:nvPicPr>
          <p:cNvPr id="9" name="图片 8" descr="2-4-1-10-3心脏叩诊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2390" y="2822575"/>
            <a:ext cx="3333750" cy="33337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【隔盐灸】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【心脏听诊】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5095" y="108585"/>
            <a:ext cx="2659380" cy="5835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八天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-3-2-2-5隔盐灸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83030" y="2847975"/>
            <a:ext cx="3227070" cy="3227070"/>
          </a:xfrm>
          <a:prstGeom prst="rect">
            <a:avLst/>
          </a:prstGeom>
        </p:spPr>
      </p:pic>
      <p:pic>
        <p:nvPicPr>
          <p:cNvPr id="9" name="图片 8" descr="2-4-1-10-4心脏听诊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0845" y="2847975"/>
            <a:ext cx="2905125" cy="29051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【隔附子饼灸】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78700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【外周血管检查】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150" y="188564"/>
            <a:ext cx="22148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九天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-3-2-2-6隔附子饼灸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81455" y="2873375"/>
            <a:ext cx="3382010" cy="3382010"/>
          </a:xfrm>
          <a:prstGeom prst="rect">
            <a:avLst/>
          </a:prstGeom>
        </p:spPr>
      </p:pic>
      <p:pic>
        <p:nvPicPr>
          <p:cNvPr id="9" name="图片 8" descr="2-4-1-11外周血管检查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5905" y="2873375"/>
            <a:ext cx="3272790" cy="327279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jb3VudCI6NCwiaGRpZCI6ImFlMzVlNmU3YWE2ZGIzNDNhOTg3ZjA1ODlmNmRmMDYyIiwidXNlckNvdW50Ijox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710</Words>
  <Application>WPS 演示</Application>
  <PresentationFormat>宽屏</PresentationFormat>
  <Paragraphs>168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等线</vt:lpstr>
      <vt:lpstr>Arial Unicode MS</vt:lpstr>
      <vt:lpstr>等线 Light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andy Gu</dc:creator>
  <cp:lastModifiedBy>许琳琳～Eva</cp:lastModifiedBy>
  <cp:revision>49</cp:revision>
  <dcterms:created xsi:type="dcterms:W3CDTF">2020-08-26T01:03:00Z</dcterms:created>
  <dcterms:modified xsi:type="dcterms:W3CDTF">2022-05-25T07:02:06Z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KSOTemplateUUID">
    <vt:lpwstr>v1.0_mb_vcy6814zDytDqXvNLphdTg==</vt:lpwstr>
  </property>
  <property fmtid="{D5CDD505-2E9C-101B-9397-08002B2CF9AE}" pid="4" name="ICV">
    <vt:lpwstr>F4AA7964CAD2416A97744E37BE769262</vt:lpwstr>
  </property>
</Properties>
</file>